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52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01/01/2024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2005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01/01/2024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470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01/01/2024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286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01/01/2024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8253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01/01/2024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4417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01/01/2024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392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01/01/2024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9056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01/01/2024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8860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01/01/2024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40708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01/01/2024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379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E94244-1BB9-46A8-A643-8AA7D180B2D1}" type="datetimeFigureOut">
              <a:rPr lang="fr-FR" smtClean="0"/>
              <a:t>01/01/2024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41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94244-1BB9-46A8-A643-8AA7D180B2D1}" type="datetimeFigureOut">
              <a:rPr lang="fr-FR" smtClean="0"/>
              <a:t>01/01/2024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9F479-01B6-449C-9FDF-C5BD5B8B971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03903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988840"/>
            <a:ext cx="5402906" cy="270145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487100" y="2616291"/>
            <a:ext cx="544347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French 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Touch </a:t>
            </a:r>
            <a:r>
              <a:rPr lang="en-US" sz="4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Maison</a:t>
            </a:r>
            <a:endParaRPr lang="en-US" sz="4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en-US" sz="4400" b="1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 the </a:t>
            </a:r>
            <a:r>
              <a:rPr lang="en-US" sz="4400" b="1" spc="50" dirty="0" err="1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philippines</a:t>
            </a:r>
            <a:r>
              <a:rPr lang="en-US" sz="4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  <a:endParaRPr lang="fr-FR" sz="4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49151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</Words>
  <Application>Microsoft Office PowerPoint</Application>
  <PresentationFormat>Affichage à l'écran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Renaut</dc:creator>
  <cp:lastModifiedBy>Renaut</cp:lastModifiedBy>
  <cp:revision>1</cp:revision>
  <dcterms:created xsi:type="dcterms:W3CDTF">2023-12-18T23:53:20Z</dcterms:created>
  <dcterms:modified xsi:type="dcterms:W3CDTF">2024-01-01T05:55:18Z</dcterms:modified>
</cp:coreProperties>
</file>